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3"/>
  </p:notesMasterIdLst>
  <p:sldIdLst>
    <p:sldId id="282" r:id="rId2"/>
    <p:sldId id="321" r:id="rId3"/>
    <p:sldId id="256" r:id="rId4"/>
    <p:sldId id="267" r:id="rId5"/>
    <p:sldId id="268" r:id="rId6"/>
    <p:sldId id="273" r:id="rId7"/>
    <p:sldId id="322" r:id="rId8"/>
    <p:sldId id="323" r:id="rId9"/>
    <p:sldId id="324" r:id="rId10"/>
    <p:sldId id="316" r:id="rId11"/>
    <p:sldId id="292" r:id="rId12"/>
    <p:sldId id="299" r:id="rId13"/>
    <p:sldId id="304" r:id="rId14"/>
    <p:sldId id="306" r:id="rId15"/>
    <p:sldId id="307" r:id="rId16"/>
    <p:sldId id="308" r:id="rId17"/>
    <p:sldId id="319" r:id="rId18"/>
    <p:sldId id="320" r:id="rId19"/>
    <p:sldId id="313" r:id="rId20"/>
    <p:sldId id="312" r:id="rId21"/>
    <p:sldId id="270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  <p14:sldId id="321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322"/>
            <p14:sldId id="323"/>
            <p14:sldId id="324"/>
            <p14:sldId id="316"/>
            <p14:sldId id="292"/>
            <p14:sldId id="299"/>
            <p14:sldId id="304"/>
            <p14:sldId id="306"/>
            <p14:sldId id="307"/>
            <p14:sldId id="308"/>
            <p14:sldId id="319"/>
            <p14:sldId id="320"/>
            <p14:sldId id="313"/>
            <p14:sldId id="312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73023" autoAdjust="0"/>
  </p:normalViewPr>
  <p:slideViewPr>
    <p:cSldViewPr snapToGrid="0" showGuides="1">
      <p:cViewPr>
        <p:scale>
          <a:sx n="75" d="100"/>
          <a:sy n="75" d="100"/>
        </p:scale>
        <p:origin x="1398" y="18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떨어져 봐야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뛰어 내릴 각오도 </a:t>
            </a:r>
            <a:r>
              <a:rPr lang="ko-KR" altLang="en-US" dirty="0" err="1"/>
              <a:t>안하면</a:t>
            </a:r>
            <a:r>
              <a:rPr lang="ko-KR" altLang="en-US" dirty="0"/>
              <a:t> 절벽을 건널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게임에서도 동일 </a:t>
            </a:r>
            <a:endParaRPr lang="en-US" altLang="ko-KR" dirty="0"/>
          </a:p>
          <a:p>
            <a:r>
              <a:rPr lang="ko-KR" altLang="en-US" dirty="0"/>
              <a:t>유저가 죽음을 경험해 보면서 앞으로 어떻게 </a:t>
            </a:r>
            <a:r>
              <a:rPr lang="ko-KR" altLang="en-US" dirty="0" err="1"/>
              <a:t>해야할지</a:t>
            </a:r>
            <a:r>
              <a:rPr lang="ko-KR" altLang="en-US" dirty="0"/>
              <a:t> 고민하고 플레이를 구상하게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심지어 죽음의 페널티가 다른 게임 보다 강해 실수에 대한 피드백이 다른 게임보다 강하게 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5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죽음이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30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133553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횟수에 재한은 없으나 던전에서 사용하는 재화와 마을에서 사용하는 재화가 동일하기 때문에 마을에서도 던전에서 발생할 상황을 예상해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479484" y="4133845"/>
            <a:ext cx="3768666" cy="2400991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79484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7921708" y="1549496"/>
            <a:ext cx="3784515" cy="24955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유저가 사용하는 무기는 캐릭터 자체에 있는 마나 값을 소비해 사용할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높은 등급의 아이템을 사용할 경우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크게 소비하기 때문에 유저는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신경 써서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추가로 던전에서 사용하는 재화와 마을에서 사용하는 재화가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362940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유저는 체력을 포함해 스킬을 사용할 수 있는 마나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재화 등을 관리함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경우 만복도 시스템을 통해 일정 시간 동안 취식을 하지 않으면 캐릭터가 굶어 사망하게 </a:t>
            </a:r>
            <a:r>
              <a:rPr lang="ko-KR" altLang="en-US" sz="1200" dirty="0" err="1">
                <a:solidFill>
                  <a:schemeClr val="tx1"/>
                </a:solidFill>
              </a:rPr>
              <a:t>만듬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유저가 던전 한 곳에 머물러 게임 진행이 지루해지는 것을 막고 새로운 던전에 입장했을 때 더 좋은 자원을 얻을 수 있다는 기대심을 유발시킬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&lt;&gt;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575516" y="4860459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2865997" y="4860458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676414" y="2245377"/>
            <a:ext cx="1970698" cy="860307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3149405" y="2016489"/>
            <a:ext cx="734091" cy="378370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2969876" y="2574394"/>
            <a:ext cx="1019614" cy="9902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플레이를 유발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12747945" y="4251126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장르의 게임에서 죽음으로 가는 경로는 다양하다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 중 하나로 자원을 관리하지 못해 지속적인 데미지를 받다 사망하는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자원은 몬스터를 처치해 획득 하거나 던전 클리어 보상으로 획득할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유저는 딜레마에 빠지게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자신 보다 강한 다수의 몬스터와 싸우다 죽을 것인지 제자리에 서서 굶어 죽을 것인지 결정해야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대다수의 유저는 생존 가능성이 더 큰 전투를 선택하고 전투에서 살아남아 자원을 획득하고 생명을 연장시킬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그렇지 않은 경우에는 이전 플레이의 실수를 만회하기 위한 재시도를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죽음과 자원 관리의 상호작용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7B680C-A849-4EE9-827B-B22B94C7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2" y="2881223"/>
            <a:ext cx="1275477" cy="127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1678331" y="1903219"/>
            <a:ext cx="2652130" cy="1143802"/>
          </a:xfrm>
          <a:prstGeom prst="wedgeRoundRectCallout">
            <a:avLst>
              <a:gd name="adj1" fmla="val -61166"/>
              <a:gd name="adj2" fmla="val 383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BE4F038-4225-4BDF-970A-364CE862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25" y="2037467"/>
            <a:ext cx="875304" cy="8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2705228" y="2278367"/>
            <a:ext cx="547805" cy="325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9CF31B-B6F7-446F-BF88-C393D2EA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88" y="1960260"/>
            <a:ext cx="1029718" cy="1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식별요소가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게임에 등장하는 요소들이 랜덤하게 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이때 각 요소를 시스템적으로 감춰둠으로 유저가 직접 탐험해 정보를 획득하도록 만들어 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생성요소가 반복 플레이에 지루함을 상쇄시킨다면 식별 요소는 반복적인 탐험의 재미를 줄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반면 랜덤 생성과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식별 요소는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크게 작용하기 때문에 해당 부분을 적절이 사용해 유저의 운이 플레이 실력에 영향을 주지 않는 방향으로 개발해야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생성과 식별 요소의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241354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8A3-71FF-4D92-AF47-6377472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A67-0380-4049-B227-69A048DA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D98A3-6FFC-4662-86FA-555892F416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4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CB3C40-8AFE-4B90-AB6B-A2ECC8CAA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무엇을 전달하고 싶은가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로그 </a:t>
            </a:r>
            <a:r>
              <a:rPr lang="ko-KR" altLang="en-US" dirty="0" err="1"/>
              <a:t>라이크가</a:t>
            </a:r>
            <a:r>
              <a:rPr lang="ko-KR" altLang="en-US" dirty="0"/>
              <a:t> 무엇인지 설명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설명한 요소가 어떻게 유저에게 받아 들여지는지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재미 있는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게임을 개발하기 위해 고려해야 하는 것은 무엇이 있는지 내 생각을 전달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149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15181602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573150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57312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03329"/>
              </p:ext>
            </p:extLst>
          </p:nvPr>
        </p:nvGraphicFramePr>
        <p:xfrm>
          <a:off x="428392" y="403973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400321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영원한 죽음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400321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5625"/>
              </p:ext>
            </p:extLst>
          </p:nvPr>
        </p:nvGraphicFramePr>
        <p:xfrm>
          <a:off x="5271247" y="403973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479484" y="4133845"/>
            <a:ext cx="3768666" cy="2400991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79484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7" y="4627510"/>
            <a:ext cx="2513172" cy="1413660"/>
          </a:xfrm>
          <a:prstGeom prst="roundRect">
            <a:avLst>
              <a:gd name="adj" fmla="val 12786"/>
            </a:avLst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F3C0697-631D-496A-8AEE-AEC1DFB8A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4" t="36838" r="41856" b="35120"/>
          <a:stretch/>
        </p:blipFill>
        <p:spPr>
          <a:xfrm>
            <a:off x="3267282" y="4929808"/>
            <a:ext cx="866786" cy="901812"/>
          </a:xfrm>
          <a:prstGeom prst="roundRect">
            <a:avLst>
              <a:gd name="adj" fmla="val 13370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7921708" y="1549496"/>
            <a:ext cx="3784515" cy="24955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재화를 두개로 구분해 던전에서 사용하는 재화만 초기화 하는 방식으로 구현함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717673" y="1985768"/>
            <a:ext cx="3267731" cy="163628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362940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플레이어가 임의로 세이브 포인트를 설정하거나 되돌아 갈 수 없고 게임 종료 시 플레이하던 기록을 삭제하는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모두 잃고 첫 스테이지부터 재 시작을 하게 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 중 결정을 되돌릴 수 없고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사망치 페널티가 커 유저에게 긴장감을 유발시키게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C6E06F8-F902-46F4-8458-C6BAB968437A}"/>
              </a:ext>
            </a:extLst>
          </p:cNvPr>
          <p:cNvSpPr/>
          <p:nvPr/>
        </p:nvSpPr>
        <p:spPr>
          <a:xfrm>
            <a:off x="2657475" y="1460712"/>
            <a:ext cx="115493" cy="88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439677A-CBDB-4756-9DAF-9DB19994A0D9}"/>
              </a:ext>
            </a:extLst>
          </p:cNvPr>
          <p:cNvSpPr/>
          <p:nvPr/>
        </p:nvSpPr>
        <p:spPr>
          <a:xfrm>
            <a:off x="2657475" y="4045061"/>
            <a:ext cx="115493" cy="88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4913130-EE0A-40F3-B022-37AB0640E0B1}"/>
              </a:ext>
            </a:extLst>
          </p:cNvPr>
          <p:cNvSpPr/>
          <p:nvPr/>
        </p:nvSpPr>
        <p:spPr>
          <a:xfrm>
            <a:off x="9419628" y="4045061"/>
            <a:ext cx="115493" cy="88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479484" y="4133845"/>
            <a:ext cx="3768666" cy="2400991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79484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7921708" y="1549496"/>
            <a:ext cx="3784515" cy="24955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방의 구조는 고정되어 있지만 랜덤 배치될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362940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내 환경을 랜덤으로 생성해 반복 플레이의 지루함을 일부 상쇄할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&lt;&gt;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12534900" y="4524186"/>
            <a:ext cx="3768666" cy="2044591"/>
          </a:xfrm>
          <a:prstGeom prst="roundRect">
            <a:avLst>
              <a:gd name="adj" fmla="val 1003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던전은 방으로 구성되어 있고 방을 배치하는 방식은 랜덤이다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직선으로 배치될 수 도 있고 구불구불한 형태의 배치도 발생할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대신 방의 형태는 고정되어 있고 각 방의 연결 방향에 따라 방을 배치하는 것으로 판단했다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특정 방마다 배치될 구조물이 고정되어 있어 반복 플레이시 플레이 패턴이 고정된다는 단점이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1650244" y="4737218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567052" y="4734700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1650244" y="5642344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594977" y="1920463"/>
            <a:ext cx="3522532" cy="860803"/>
            <a:chOff x="6143385" y="2706739"/>
            <a:chExt cx="5406865" cy="1321278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던전에 납치된 주민을 구조하는 것이 게임의 목적이다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주민이 어떤 기능을 하는지 마을에 돌아와 상호작용하기 전까지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초기에 마을의 구조물이 모두 망가져 있어 모든 기능을 알 수 없지만 주민을 구조하게 되면 기능을 알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479484" y="4133845"/>
            <a:ext cx="3768666" cy="2400991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79484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7921708" y="1549496"/>
            <a:ext cx="3784515" cy="24955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던전에 생성되는 구조물의 종류가 몇가지 없지만 그 안에 등장하는 효과 또는 아이템이 모두 랜덤으로 등장하게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유저는 상자를 열기 전까지 그 안에 무엇이 있는지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362940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공통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유저가 직접 경험을 통해 정보를 획득하는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공격 패턴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아이템의 부가 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캐릭터의 능력 등이 감춰져 있고 유저가 직접 플레이 하면서 하나하나 경험을 통해 학습하게 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랜덤 배치를 통해 배치된 던전의 구조를 미리 유저에게 전달하지 않는 것 또한 식별 요소에 속함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568661" y="4488043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1625419" y="5444934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1056548" y="5464504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EDBDF2D-BD99-40B0-B7AB-B945FA854545}"/>
              </a:ext>
            </a:extLst>
          </p:cNvPr>
          <p:cNvSpPr/>
          <p:nvPr/>
        </p:nvSpPr>
        <p:spPr>
          <a:xfrm>
            <a:off x="11984998" y="1161039"/>
            <a:ext cx="3784515" cy="20445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던그리드의</a:t>
            </a:r>
            <a:r>
              <a:rPr lang="ko-KR" altLang="en-US" sz="1200" dirty="0">
                <a:solidFill>
                  <a:schemeClr val="tx1"/>
                </a:solidFill>
              </a:rPr>
              <a:t> 경우 식별 요소를 활용한 게임 진행 방식을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마을의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들을 던전에서 찾아와 기능을 하나씩 개방하게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를 발견한 후 마을로 돌아오기 전까지 무슨 기능을 하는지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또한 던전 진행 중 무기나 아이템의 획득 방식은 대부분 박스를 상호작용으로 열어야 획득이 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때문에 상자를 열기 전까지 어떤 아이템을 획득할지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838200" y="2041842"/>
            <a:ext cx="956094" cy="826598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1839545" y="2893358"/>
            <a:ext cx="951409" cy="908510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2836205" y="1991918"/>
            <a:ext cx="956094" cy="98658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10884</TotalTime>
  <Words>3304</Words>
  <Application>Microsoft Office PowerPoint</Application>
  <PresentationFormat>와이드스크린</PresentationFormat>
  <Paragraphs>391</Paragraphs>
  <Slides>21</Slides>
  <Notes>19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로그-라이크 장르에 대하여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결론</vt:lpstr>
      <vt:lpstr>로그-라이크(ROGUE-Like)를 개발한다면?</vt:lpstr>
      <vt:lpstr>로그-라이크의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610</cp:revision>
  <dcterms:created xsi:type="dcterms:W3CDTF">2019-10-07T05:13:37Z</dcterms:created>
  <dcterms:modified xsi:type="dcterms:W3CDTF">2019-12-25T06:29:34Z</dcterms:modified>
</cp:coreProperties>
</file>